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38" r:id="rId2"/>
    <p:sldId id="339" r:id="rId3"/>
    <p:sldId id="340" r:id="rId4"/>
    <p:sldId id="341" r:id="rId5"/>
    <p:sldId id="342" r:id="rId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CF37"/>
    <a:srgbClr val="EEB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065" autoAdjust="0"/>
    <p:restoredTop sz="94660"/>
  </p:normalViewPr>
  <p:slideViewPr>
    <p:cSldViewPr>
      <p:cViewPr>
        <p:scale>
          <a:sx n="60" d="100"/>
          <a:sy n="60" d="100"/>
        </p:scale>
        <p:origin x="-85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430E-101A-4845-A35F-49260214D409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52B4B-CCFC-48EC-BCA6-52DEA206166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FA8E7-4171-4284-83C3-E63D50F35D9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slow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hyperlink" Target="http://www.odleglosci.pl/zdjecia,Paczkow,galeria,0,gstr,22,gwoj_id,8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57200" y="244475"/>
            <a:ext cx="2459038" cy="102393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pl-PL" sz="3200" dirty="0" smtClean="0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latin typeface="Arial Black" pitchFamily="34" charset="0"/>
              </a:rPr>
              <a:t>R y n e k</a:t>
            </a:r>
          </a:p>
        </p:txBody>
      </p:sp>
      <p:pic>
        <p:nvPicPr>
          <p:cNvPr id="98317" name="Picture 13" descr="wieża wrocławska po deszczu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6156325" y="2708275"/>
            <a:ext cx="2541588" cy="3387725"/>
          </a:xfrm>
          <a:noFill/>
        </p:spPr>
      </p:pic>
      <p:pic>
        <p:nvPicPr>
          <p:cNvPr id="98318" name="Picture 14" descr="rynek 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268538" y="3644900"/>
            <a:ext cx="3476625" cy="2608263"/>
          </a:xfrm>
          <a:noFill/>
        </p:spPr>
      </p:pic>
      <p:pic>
        <p:nvPicPr>
          <p:cNvPr id="98324" name="Picture 20" descr="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3995738" y="260350"/>
            <a:ext cx="3636962" cy="2290763"/>
          </a:xfrm>
          <a:noFill/>
        </p:spPr>
      </p:pic>
      <p:pic>
        <p:nvPicPr>
          <p:cNvPr id="98326" name="Picture 22" descr="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395288" y="1341438"/>
            <a:ext cx="3224212" cy="2019300"/>
          </a:xfrm>
          <a:noFill/>
        </p:spPr>
      </p:pic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0"/>
                                        <p:tgtEl>
                                          <p:spTgt spid="9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30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30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30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1" name="Picture 9" descr="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282" y="1643050"/>
            <a:ext cx="4178299" cy="3020901"/>
          </a:xfrm>
          <a:noFill/>
        </p:spPr>
      </p:pic>
      <p:pic>
        <p:nvPicPr>
          <p:cNvPr id="100364" name="Picture 12" descr="ulica%20wojska%20polskieg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3438" y="3000372"/>
            <a:ext cx="4248150" cy="3197225"/>
          </a:xfrm>
          <a:noFill/>
        </p:spPr>
      </p:pic>
      <p:sp>
        <p:nvSpPr>
          <p:cNvPr id="5" name="Rectangle 4"/>
          <p:cNvSpPr txBox="1">
            <a:spLocks noRot="1" noChangeArrowheads="1"/>
          </p:cNvSpPr>
          <p:nvPr/>
        </p:nvSpPr>
        <p:spPr>
          <a:xfrm>
            <a:off x="0" y="285728"/>
            <a:ext cx="900115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KLASZTOR</a:t>
            </a:r>
            <a:b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lang="pl-PL" sz="32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</a:rPr>
              <a:t>ULICA WOJSKA POLSKIEGO</a:t>
            </a:r>
            <a:endParaRPr kumimoji="0" lang="pl-PL" sz="32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4" name="Picture 10" descr="baszta łupinow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428868"/>
            <a:ext cx="2520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5" name="Picture 11" descr="baszta łupinowa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188913"/>
            <a:ext cx="2322512" cy="3095625"/>
          </a:xfrm>
          <a:noFill/>
        </p:spPr>
      </p:pic>
      <p:pic>
        <p:nvPicPr>
          <p:cNvPr id="108556" name="Picture 12" descr="baszta wrocł n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084888" y="260350"/>
            <a:ext cx="1295400" cy="1295400"/>
          </a:xfrm>
          <a:noFill/>
        </p:spPr>
      </p:pic>
      <p:pic>
        <p:nvPicPr>
          <p:cNvPr id="108558" name="Picture 14" descr="fragment murów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843213" y="476250"/>
            <a:ext cx="3024187" cy="2268538"/>
          </a:xfrm>
          <a:noFill/>
        </p:spPr>
      </p:pic>
      <p:pic>
        <p:nvPicPr>
          <p:cNvPr id="108559" name="Picture 15" descr="pacz_br_klodzka_86_12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2143116"/>
            <a:ext cx="819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60" name="Picture 16" descr="mury 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96188" y="7651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61" name="Picture 17" descr="wieża kłodzka (górna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3714752"/>
            <a:ext cx="2241143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7" name="Picture 13" descr="fragment murów 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10"/>
          <a:srcRect/>
          <a:stretch>
            <a:fillRect/>
          </a:stretch>
        </p:blipFill>
        <p:spPr>
          <a:xfrm>
            <a:off x="1428728" y="2357430"/>
            <a:ext cx="1701800" cy="2663825"/>
          </a:xfrm>
          <a:noFill/>
        </p:spPr>
      </p:pic>
      <p:sp>
        <p:nvSpPr>
          <p:cNvPr id="12" name="Rectangle 4"/>
          <p:cNvSpPr txBox="1">
            <a:spLocks noRot="1" noChangeArrowheads="1"/>
          </p:cNvSpPr>
          <p:nvPr/>
        </p:nvSpPr>
        <p:spPr>
          <a:xfrm>
            <a:off x="214282" y="5286388"/>
            <a:ext cx="378618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MURY</a:t>
            </a:r>
            <a:b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OBRONNE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30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30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01" name="Picture 9" descr="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11148" y="1500174"/>
            <a:ext cx="1647825" cy="3097212"/>
          </a:xfrm>
          <a:noFill/>
        </p:spPr>
      </p:pic>
      <p:pic>
        <p:nvPicPr>
          <p:cNvPr id="110602" name="Picture 10" descr="thumb_Paczkow_01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2500298" y="1500174"/>
            <a:ext cx="1528762" cy="2303462"/>
          </a:xfrm>
          <a:noFill/>
        </p:spPr>
      </p:pic>
      <p:pic>
        <p:nvPicPr>
          <p:cNvPr id="110603" name="Picture 11" descr="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5572132" y="1071546"/>
            <a:ext cx="3216275" cy="1981200"/>
          </a:xfrm>
          <a:noFill/>
        </p:spPr>
      </p:pic>
      <p:pic>
        <p:nvPicPr>
          <p:cNvPr id="110606" name="Picture 14" descr="nysa_klodzka_paczkow_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/>
          <a:srcRect b="10811"/>
          <a:stretch>
            <a:fillRect/>
          </a:stretch>
        </p:blipFill>
        <p:spPr>
          <a:xfrm>
            <a:off x="5357818" y="3214686"/>
            <a:ext cx="3523740" cy="2357454"/>
          </a:xfrm>
          <a:noFill/>
        </p:spPr>
      </p:pic>
      <p:pic>
        <p:nvPicPr>
          <p:cNvPr id="110610" name="Picture 18" descr="Wieża Ciśnień - Paczków, zdjęcia miast, galeria zdjęć">
            <a:hlinkClick r:id="rId7" tooltip="Wieża Ciśnień - Paczków, zdjęcia miast, galeria zdjęć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1510" y="4021124"/>
            <a:ext cx="3095625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 txBox="1">
            <a:spLocks noRot="1" noChangeArrowheads="1"/>
          </p:cNvSpPr>
          <p:nvPr/>
        </p:nvSpPr>
        <p:spPr>
          <a:xfrm>
            <a:off x="0" y="142852"/>
            <a:ext cx="550069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WIEŻA CIŚNIEŃ </a:t>
            </a: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UL.SIENKIEWICZA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Rectangle 4"/>
          <p:cNvSpPr txBox="1">
            <a:spLocks noRot="1" noChangeArrowheads="1"/>
          </p:cNvSpPr>
          <p:nvPr/>
        </p:nvSpPr>
        <p:spPr>
          <a:xfrm>
            <a:off x="4429124" y="5643554"/>
            <a:ext cx="47148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800" dirty="0" smtClean="0"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latin typeface="Arial Black" pitchFamily="34" charset="0"/>
                <a:ea typeface="+mj-ea"/>
                <a:cs typeface="+mj-cs"/>
              </a:rPr>
              <a:t>MOST </a:t>
            </a: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NA RZECE</a:t>
            </a:r>
            <a:b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NYSA KŁODZKA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11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3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9" name="Picture 9" descr="Paczków - photo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00" y="1142984"/>
            <a:ext cx="3144838" cy="2171700"/>
          </a:xfrm>
          <a:noFill/>
        </p:spPr>
      </p:pic>
      <p:pic>
        <p:nvPicPr>
          <p:cNvPr id="112650" name="Picture 10" descr="Paczków - photo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176813" y="1142984"/>
            <a:ext cx="3076575" cy="2171700"/>
          </a:xfrm>
          <a:noFill/>
        </p:spPr>
      </p:pic>
      <p:pic>
        <p:nvPicPr>
          <p:cNvPr id="112651" name="Picture 11" descr="1 (16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568300" y="3663934"/>
            <a:ext cx="4005263" cy="2681288"/>
          </a:xfrm>
          <a:noFill/>
        </p:spPr>
      </p:pic>
      <p:pic>
        <p:nvPicPr>
          <p:cNvPr id="112652" name="Picture 12" descr="1 (19)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>
          <a:xfrm>
            <a:off x="4816450" y="3663934"/>
            <a:ext cx="4098925" cy="2744788"/>
          </a:xfrm>
          <a:noFill/>
        </p:spPr>
      </p:pic>
      <p:sp>
        <p:nvSpPr>
          <p:cNvPr id="7" name="Rectangle 4"/>
          <p:cNvSpPr txBox="1">
            <a:spLocks noRot="1" noChangeArrowheads="1"/>
          </p:cNvSpPr>
          <p:nvPr/>
        </p:nvSpPr>
        <p:spPr>
          <a:xfrm>
            <a:off x="857224" y="142852"/>
            <a:ext cx="72152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PANORAMA MIASTA</a:t>
            </a:r>
            <a:endParaRPr kumimoji="0" lang="pl-PL" sz="5400" b="0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4400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2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</TotalTime>
  <Words>15</Words>
  <Application>Microsoft Office PowerPoint</Application>
  <PresentationFormat>Pokaz na ekranie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6" baseType="lpstr">
      <vt:lpstr>Motyw pakietu Office</vt:lpstr>
      <vt:lpstr>R y n e k</vt:lpstr>
      <vt:lpstr>Slajd 2</vt:lpstr>
      <vt:lpstr>Slajd 3</vt:lpstr>
      <vt:lpstr>Slajd 4</vt:lpstr>
      <vt:lpstr>Slajd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Wiśniewski</dc:creator>
  <cp:lastModifiedBy>Smoku</cp:lastModifiedBy>
  <cp:revision>320</cp:revision>
  <dcterms:created xsi:type="dcterms:W3CDTF">2010-01-24T18:25:09Z</dcterms:created>
  <dcterms:modified xsi:type="dcterms:W3CDTF">2010-04-29T19:00:30Z</dcterms:modified>
</cp:coreProperties>
</file>